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68" r:id="rId13"/>
    <p:sldId id="269" r:id="rId14"/>
    <p:sldId id="266" r:id="rId15"/>
    <p:sldId id="270" r:id="rId16"/>
    <p:sldId id="267" r:id="rId17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9" autoAdjust="0"/>
    <p:restoredTop sz="94660"/>
  </p:normalViewPr>
  <p:slideViewPr>
    <p:cSldViewPr snapToGrid="0">
      <p:cViewPr>
        <p:scale>
          <a:sx n="90" d="100"/>
          <a:sy n="90" d="100"/>
        </p:scale>
        <p:origin x="-488" y="-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US" dirty="0"/>
            <a:t>Ontwerper</a:t>
          </a:r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en-US" dirty="0"/>
            <a:t>Programmer</a:t>
          </a:r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en-US" dirty="0"/>
            <a:t>Documentatie</a:t>
          </a:r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en-US" dirty="0"/>
            <a:t>Assembler</a:t>
          </a:r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en-US" dirty="0"/>
            <a:t>Hulp</a:t>
          </a:r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Ontwerper</a:t>
          </a:r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Programmer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Documentatie</a:t>
          </a:r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Assembler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Hulp</a:t>
          </a:r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gif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  <p:sp>
        <p:nvSpPr>
          <p:cNvPr id="4" name="Ondertitel 2">
            <a:extLst>
              <a:ext uri="{FF2B5EF4-FFF2-40B4-BE49-F238E27FC236}">
                <a16:creationId xmlns:a16="http://schemas.microsoft.com/office/drawing/2014/main" id="{435B7AE2-47A8-4DD5-6643-E1D47B05DD1C}"/>
              </a:ext>
            </a:extLst>
          </p:cNvPr>
          <p:cNvSpPr txBox="1">
            <a:spLocks/>
          </p:cNvSpPr>
          <p:nvPr/>
        </p:nvSpPr>
        <p:spPr>
          <a:xfrm>
            <a:off x="1524000" y="6463646"/>
            <a:ext cx="9144000" cy="616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1600" dirty="0"/>
              <a:t>Leerlingen elektronica-ICT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D450628-3250-85C2-E0FE-9295D1BD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Ontwerp</a:t>
            </a:r>
          </a:p>
        </p:txBody>
      </p:sp>
      <p:pic>
        <p:nvPicPr>
          <p:cNvPr id="5" name="Picture 4" descr="A colorful object on a grid&#10;&#10;Description automatically generated">
            <a:extLst>
              <a:ext uri="{FF2B5EF4-FFF2-40B4-BE49-F238E27FC236}">
                <a16:creationId xmlns:a16="http://schemas.microsoft.com/office/drawing/2014/main" id="{63C73DA7-BFB6-4FC6-45AE-9A2548F8A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"/>
          <a:stretch/>
        </p:blipFill>
        <p:spPr>
          <a:xfrm>
            <a:off x="7425595" y="4270917"/>
            <a:ext cx="4766405" cy="2587082"/>
          </a:xfrm>
          <a:prstGeom prst="rect">
            <a:avLst/>
          </a:prstGeom>
        </p:spPr>
      </p:pic>
      <p:sp>
        <p:nvSpPr>
          <p:cNvPr id="6" name="Tekstvak 2">
            <a:extLst>
              <a:ext uri="{FF2B5EF4-FFF2-40B4-BE49-F238E27FC236}">
                <a16:creationId xmlns:a16="http://schemas.microsoft.com/office/drawing/2014/main" id="{FE6DC9D4-8B4B-388B-BA79-527BCFA89CEC}"/>
              </a:ext>
            </a:extLst>
          </p:cNvPr>
          <p:cNvSpPr txBox="1"/>
          <p:nvPr/>
        </p:nvSpPr>
        <p:spPr>
          <a:xfrm>
            <a:off x="1123771" y="2055156"/>
            <a:ext cx="40017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PLA/PETG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Modulair ontwerp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Hamerkopbouten</a:t>
            </a:r>
          </a:p>
          <a:p>
            <a:endParaRPr lang="nl-BE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15FD6F-6CBC-0164-543E-BE7465FEC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5" b="92964" l="7541" r="90000">
                        <a14:foregroundMark x1="16839" y1="81443" x2="16986" y2="80856"/>
                        <a14:foregroundMark x1="45479" y1="47298" x2="83607" y2="34968"/>
                        <a14:foregroundMark x1="83607" y1="34968" x2="68852" y2="11514"/>
                        <a14:foregroundMark x1="68852" y1="11514" x2="51967" y2="1706"/>
                        <a14:foregroundMark x1="51967" y1="1706" x2="4754" y2="42217"/>
                        <a14:foregroundMark x1="4754" y1="42217" x2="2623" y2="60768"/>
                        <a14:foregroundMark x1="2623" y1="60768" x2="8852" y2="92964"/>
                        <a14:foregroundMark x1="8852" y1="92964" x2="10287" y2="90824"/>
                        <a14:foregroundMark x1="19180" y1="50959" x2="41475" y2="31343"/>
                        <a14:foregroundMark x1="63607" y1="15565" x2="63934" y2="13220"/>
                        <a14:foregroundMark x1="63770" y1="31770" x2="63115" y2="33475"/>
                        <a14:foregroundMark x1="70984" y1="16205" x2="84590" y2="23028"/>
                        <a14:foregroundMark x1="78689" y1="21535" x2="72131" y2="14712"/>
                        <a14:foregroundMark x1="11967" y1="39872" x2="7541" y2="53518"/>
                        <a14:foregroundMark x1="12459" y1="52665" x2="8525" y2="53945"/>
                        <a14:foregroundMark x1="8197" y1="55437" x2="9180" y2="71002"/>
                        <a14:foregroundMark x1="31967" y1="36247" x2="27377" y2="33475"/>
                        <a14:foregroundMark x1="38033" y1="31343" x2="33607" y2="33262"/>
                        <a14:foregroundMark x1="58689" y1="14072" x2="9180" y2="51386"/>
                        <a14:foregroundMark x1="34262" y1="32196" x2="54426" y2="19616"/>
                        <a14:foregroundMark x1="54426" y1="19616" x2="44918" y2="25586"/>
                        <a14:foregroundMark x1="44918" y1="25586" x2="59344" y2="15565"/>
                        <a14:foregroundMark x1="64262" y1="25800" x2="54918" y2="32196"/>
                        <a14:foregroundMark x1="54918" y1="32196" x2="65410" y2="36247"/>
                        <a14:foregroundMark x1="65410" y1="36247" x2="66393" y2="35394"/>
                        <a14:foregroundMark x1="64426" y1="11301" x2="82951" y2="26226"/>
                        <a14:foregroundMark x1="9508" y1="50959" x2="9344" y2="69083"/>
                        <a14:foregroundMark x1="9344" y1="69083" x2="11148" y2="53092"/>
                        <a14:foregroundMark x1="11148" y1="53092" x2="9783" y2="81880"/>
                        <a14:foregroundMark x1="22350" y1="50228" x2="58361" y2="25586"/>
                        <a14:foregroundMark x1="18395" y1="52934" x2="19518" y2="52166"/>
                        <a14:foregroundMark x1="14426" y1="55650" x2="18187" y2="53077"/>
                        <a14:foregroundMark x1="58361" y1="25586" x2="37049" y2="37740"/>
                        <a14:foregroundMark x1="37049" y1="37740" x2="36557" y2="37740"/>
                        <a14:foregroundMark x1="10164" y1="71429" x2="10164" y2="81856"/>
                        <a14:foregroundMark x1="12951" y1="54797" x2="12951" y2="58422"/>
                        <a14:backgroundMark x1="46721" y1="49680" x2="31475" y2="51599"/>
                        <a14:backgroundMark x1="31475" y1="51599" x2="21803" y2="55864"/>
                        <a14:backgroundMark x1="21803" y1="55864" x2="17213" y2="63539"/>
                        <a14:backgroundMark x1="17213" y1="63539" x2="14918" y2="80384"/>
                        <a14:backgroundMark x1="14918" y1="80384" x2="27869" y2="61194"/>
                        <a14:backgroundMark x1="13279" y1="81663" x2="13607" y2="90618"/>
                        <a14:backgroundMark x1="17049" y1="82090" x2="17049" y2="801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27371" y="1922161"/>
            <a:ext cx="6655313" cy="511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4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Plaatsing 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Tijd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Leveringen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DE37012A-C87C-6E56-320B-1FC402AF2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Verbeteringen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D816F3F7-991F-01E1-359F-0C049719CFBF}"/>
              </a:ext>
            </a:extLst>
          </p:cNvPr>
          <p:cNvSpPr txBox="1"/>
          <p:nvPr/>
        </p:nvSpPr>
        <p:spPr>
          <a:xfrm>
            <a:off x="914400" y="1593130"/>
            <a:ext cx="463798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nl-BE" sz="2000" dirty="0"/>
              <a:t>- Doek</a:t>
            </a:r>
            <a:br>
              <a:rPr lang="nl-BE" sz="2000" dirty="0"/>
            </a:br>
            <a:r>
              <a:rPr lang="nl-BE" sz="2000" dirty="0"/>
              <a:t>- Cable Management</a:t>
            </a:r>
          </a:p>
          <a:p>
            <a:pPr>
              <a:lnSpc>
                <a:spcPct val="150000"/>
              </a:lnSpc>
            </a:pPr>
            <a:r>
              <a:rPr lang="nl-BE" sz="2000" dirty="0"/>
              <a:t>- Motor 2 kanten </a:t>
            </a:r>
          </a:p>
          <a:p>
            <a:pPr>
              <a:lnSpc>
                <a:spcPct val="150000"/>
              </a:lnSpc>
            </a:pPr>
            <a:r>
              <a:rPr lang="nl-BE" sz="2000" dirty="0"/>
              <a:t>- 5V converter</a:t>
            </a:r>
          </a:p>
          <a:p>
            <a:endParaRPr lang="nl-BE" dirty="0"/>
          </a:p>
          <a:p>
            <a:pPr marL="285750" indent="-285750">
              <a:buFontTx/>
              <a:buChar char="-"/>
            </a:pPr>
            <a:endParaRPr lang="nl-BE" dirty="0"/>
          </a:p>
          <a:p>
            <a:endParaRPr lang="nl-BE" dirty="0"/>
          </a:p>
        </p:txBody>
      </p:sp>
      <p:pic>
        <p:nvPicPr>
          <p:cNvPr id="3074" name="Picture 2" descr="3 Reasons why Continuous Improvement Projects Fail">
            <a:extLst>
              <a:ext uri="{FF2B5EF4-FFF2-40B4-BE49-F238E27FC236}">
                <a16:creationId xmlns:a16="http://schemas.microsoft.com/office/drawing/2014/main" id="{33CB3A24-5F12-E9AE-7C73-D4ED11BF0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614" y="1881815"/>
            <a:ext cx="4277033" cy="3094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641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A81589-5EAF-B9AC-CFBA-391E88BA0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695" y="1501598"/>
            <a:ext cx="3552727" cy="473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72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- Aansturen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9426903" cy="1405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 (UV)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E3F4DD5B-8E34-4EF6-6C53-745639E998DC}"/>
              </a:ext>
            </a:extLst>
          </p:cNvPr>
          <p:cNvSpPr txBox="1">
            <a:spLocks/>
          </p:cNvSpPr>
          <p:nvPr/>
        </p:nvSpPr>
        <p:spPr>
          <a:xfrm>
            <a:off x="1366101" y="3934199"/>
            <a:ext cx="10515600" cy="472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sz="2400" b="1" dirty="0"/>
              <a:t>-Documenteren 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8308934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1284309" y="5039305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4108953" y="5039305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6758860" y="5039305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42" y="2359421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355" y="2048166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43" y="2218881"/>
            <a:ext cx="2267900" cy="2273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6700486" y="2105559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  <p:pic>
        <p:nvPicPr>
          <p:cNvPr id="1026" name="Picture 2" descr="Verzending &amp; levering - Binnendeurenshop">
            <a:extLst>
              <a:ext uri="{FF2B5EF4-FFF2-40B4-BE49-F238E27FC236}">
                <a16:creationId xmlns:a16="http://schemas.microsoft.com/office/drawing/2014/main" id="{71C19935-5854-B803-71CE-D3852A8B8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384" y="2105559"/>
            <a:ext cx="2499808" cy="249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11">
            <a:extLst>
              <a:ext uri="{FF2B5EF4-FFF2-40B4-BE49-F238E27FC236}">
                <a16:creationId xmlns:a16="http://schemas.microsoft.com/office/drawing/2014/main" id="{6D68D9BA-D8B8-DADC-D7C7-82DD19863F67}"/>
              </a:ext>
            </a:extLst>
          </p:cNvPr>
          <p:cNvSpPr txBox="1"/>
          <p:nvPr/>
        </p:nvSpPr>
        <p:spPr>
          <a:xfrm>
            <a:off x="9759213" y="5039305"/>
            <a:ext cx="1757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</a:t>
            </a:r>
            <a:r>
              <a:rPr lang="nl-BE" sz="2800" dirty="0" err="1"/>
              <a:t>evering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5262091-6A79-E0E1-483D-812D15B3A1B2}"/>
              </a:ext>
            </a:extLst>
          </p:cNvPr>
          <p:cNvSpPr txBox="1"/>
          <p:nvPr/>
        </p:nvSpPr>
        <p:spPr>
          <a:xfrm>
            <a:off x="1035377" y="2288830"/>
            <a:ext cx="3136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sz="2400" dirty="0"/>
              <a:t>LED strip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WLED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Library : FastLED.h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150D66F-12CA-6BE8-0B63-4FF983BB3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8655908" y="1275721"/>
            <a:ext cx="3244646" cy="4294239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D318B0B-D5A8-B020-8431-C0D4C99B592F}"/>
              </a:ext>
            </a:extLst>
          </p:cNvPr>
          <p:cNvSpPr txBox="1"/>
          <p:nvPr/>
        </p:nvSpPr>
        <p:spPr>
          <a:xfrm>
            <a:off x="1035377" y="4063118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2DF6DCA-9D08-7D11-E53B-D650FDB560CE}"/>
              </a:ext>
            </a:extLst>
          </p:cNvPr>
          <p:cNvSpPr txBox="1"/>
          <p:nvPr/>
        </p:nvSpPr>
        <p:spPr>
          <a:xfrm>
            <a:off x="605864" y="1900725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Toevoegen UV: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53ED1246-EF26-3E0B-D0B1-08A45E87F3F4}"/>
              </a:ext>
            </a:extLst>
          </p:cNvPr>
          <p:cNvSpPr txBox="1"/>
          <p:nvPr/>
        </p:nvSpPr>
        <p:spPr>
          <a:xfrm>
            <a:off x="639755" y="3659714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Verminderen UV: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9E8DA6-6731-22FC-3B6A-AB6B44E5D2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4"/>
          <a:stretch/>
        </p:blipFill>
        <p:spPr bwMode="auto">
          <a:xfrm>
            <a:off x="4706447" y="1841816"/>
            <a:ext cx="3531665" cy="3417997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CC55F-729A-EA95-2DDD-646832AD8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7251013" y="322021"/>
            <a:ext cx="2462725" cy="325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VONROC Heater Marsili Compact - 2000W - Zwart">
            <a:extLst>
              <a:ext uri="{FF2B5EF4-FFF2-40B4-BE49-F238E27FC236}">
                <a16:creationId xmlns:a16="http://schemas.microsoft.com/office/drawing/2014/main" id="{5D5AD51B-D8AB-7B1A-F767-167C65C55B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546"/>
            <a:ext cx="2304854" cy="230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" name="AutoShape 4" descr="VONROC Heater Marsili Compact - 2000W - Zwart">
            <a:extLst>
              <a:ext uri="{FF2B5EF4-FFF2-40B4-BE49-F238E27FC236}">
                <a16:creationId xmlns:a16="http://schemas.microsoft.com/office/drawing/2014/main" id="{2ECAED7D-10A0-40F7-15AA-06EC012A68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8F3051A-AF73-418E-E669-8B40A68EB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1" t="37207" r="8716" b="19127"/>
          <a:stretch/>
        </p:blipFill>
        <p:spPr>
          <a:xfrm>
            <a:off x="6794091" y="4185220"/>
            <a:ext cx="4709651" cy="1773127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A545755-A8BC-02EA-3D1B-0B7EA0CB3D2D}"/>
              </a:ext>
            </a:extLst>
          </p:cNvPr>
          <p:cNvSpPr txBox="1"/>
          <p:nvPr/>
        </p:nvSpPr>
        <p:spPr>
          <a:xfrm>
            <a:off x="661750" y="4185220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koelen: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C7E35CA-B2A0-F09D-A9C0-C2BF12E5720F}"/>
              </a:ext>
            </a:extLst>
          </p:cNvPr>
          <p:cNvSpPr txBox="1"/>
          <p:nvPr/>
        </p:nvSpPr>
        <p:spPr>
          <a:xfrm>
            <a:off x="1094369" y="4656284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9CA985F-2B3C-21A2-EFBE-96B759F104DA}"/>
              </a:ext>
            </a:extLst>
          </p:cNvPr>
          <p:cNvSpPr txBox="1"/>
          <p:nvPr/>
        </p:nvSpPr>
        <p:spPr>
          <a:xfrm>
            <a:off x="958368" y="2522456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Heater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SmartPlug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A449A53-97F2-C7F0-B0E9-116E43215549}"/>
              </a:ext>
            </a:extLst>
          </p:cNvPr>
          <p:cNvSpPr txBox="1"/>
          <p:nvPr/>
        </p:nvSpPr>
        <p:spPr>
          <a:xfrm>
            <a:off x="661749" y="2174379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Warmte Toevoegen: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Architectuur Diagram</a:t>
            </a:r>
          </a:p>
        </p:txBody>
      </p:sp>
      <p:pic>
        <p:nvPicPr>
          <p:cNvPr id="4" name="Afbeelding 3" descr="Afbeelding met tekst, diagram, schermopname, Plan&#10;&#10;Automatisch gegenereerde beschrijving">
            <a:extLst>
              <a:ext uri="{FF2B5EF4-FFF2-40B4-BE49-F238E27FC236}">
                <a16:creationId xmlns:a16="http://schemas.microsoft.com/office/drawing/2014/main" id="{D5EFEBC6-5252-2136-BB81-CAC2884D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34" y="1416998"/>
            <a:ext cx="8785731" cy="50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Wiring Diagram</a:t>
            </a:r>
          </a:p>
        </p:txBody>
      </p:sp>
      <p:pic>
        <p:nvPicPr>
          <p:cNvPr id="5" name="Afbeelding 4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DA5AE60-DC3D-BF78-EF14-3CE4F12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70" y="732503"/>
            <a:ext cx="4488129" cy="539299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DEC974BF-2106-544F-3F00-A9683439ECDB}"/>
              </a:ext>
            </a:extLst>
          </p:cNvPr>
          <p:cNvSpPr txBox="1"/>
          <p:nvPr/>
        </p:nvSpPr>
        <p:spPr>
          <a:xfrm>
            <a:off x="983226" y="2458064"/>
            <a:ext cx="24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- Custom Board</a:t>
            </a:r>
          </a:p>
        </p:txBody>
      </p:sp>
      <p:pic>
        <p:nvPicPr>
          <p:cNvPr id="8" name="Afbeelding 7" descr="Afbeelding met elektronica, Stroomkringonderdeel, Elektronisch onderdeel, Elektronische engineering&#10;&#10;Automatisch gegenereerde beschrijving">
            <a:extLst>
              <a:ext uri="{FF2B5EF4-FFF2-40B4-BE49-F238E27FC236}">
                <a16:creationId xmlns:a16="http://schemas.microsoft.com/office/drawing/2014/main" id="{C7BB94E7-115F-BF67-C932-FB9041E4E6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/>
          <a:stretch/>
        </p:blipFill>
        <p:spPr>
          <a:xfrm>
            <a:off x="1157896" y="2929175"/>
            <a:ext cx="4488129" cy="24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573</TotalTime>
  <Words>142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Heat</vt:lpstr>
      <vt:lpstr>- Architectuur Diagram</vt:lpstr>
      <vt:lpstr>- Wiring Diagram</vt:lpstr>
      <vt:lpstr>- Ontwerp</vt:lpstr>
      <vt:lpstr>- Problemen</vt:lpstr>
      <vt:lpstr>- Verbeteringen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Thibaut Schroyens</cp:lastModifiedBy>
  <cp:revision>29</cp:revision>
  <dcterms:created xsi:type="dcterms:W3CDTF">2022-09-14T09:37:15Z</dcterms:created>
  <dcterms:modified xsi:type="dcterms:W3CDTF">2024-12-18T16:15:08Z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